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1" r:id="rId2"/>
    <p:sldId id="256" r:id="rId3"/>
    <p:sldId id="257" r:id="rId4"/>
    <p:sldId id="263" r:id="rId5"/>
    <p:sldId id="264" r:id="rId6"/>
    <p:sldId id="265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4660"/>
  </p:normalViewPr>
  <p:slideViewPr>
    <p:cSldViewPr showGuides="1">
      <p:cViewPr varScale="1">
        <p:scale>
          <a:sx n="69" d="100"/>
          <a:sy n="69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62FE4-82FC-451E-8668-4410406D8182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DF4B7-B50A-44B8-898D-2FDF919BA42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DF4B7-B50A-44B8-898D-2FDF919BA42B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DF4B7-B50A-44B8-898D-2FDF919BA42B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DB9898-BC4F-4C09-9DAE-3500FFAF25B2}" type="slidenum">
              <a:rPr lang="en-US"/>
              <a:pPr/>
              <a:t>7</a:t>
            </a:fld>
            <a:endParaRPr lang="en-US"/>
          </a:p>
        </p:txBody>
      </p:sp>
      <p:sp>
        <p:nvSpPr>
          <p:cNvPr id="138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201976"/>
            <a:ext cx="7772400" cy="147002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063218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färga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500" b="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färga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07155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07154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500" b="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07155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07154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500" b="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diagram 8"/>
          <p:cNvSpPr>
            <a:spLocks noGrp="1"/>
          </p:cNvSpPr>
          <p:nvPr>
            <p:ph type="chart" sz="quarter" idx="13"/>
          </p:nvPr>
        </p:nvSpPr>
        <p:spPr>
          <a:xfrm>
            <a:off x="468313" y="1611314"/>
            <a:ext cx="8223403" cy="4060438"/>
          </a:xfrm>
        </p:spPr>
        <p:txBody>
          <a:bodyPr/>
          <a:lstStyle/>
          <a:p>
            <a:r>
              <a:rPr lang="sv-SE" smtClean="0"/>
              <a:t>Klicka på ikonen för att lägga till ett diagram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färga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500" b="0">
                <a:solidFill>
                  <a:srgbClr val="0000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06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143644"/>
            <a:ext cx="1400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E7876-5999-4803-9494-E373D9411281}" type="datetimeFigureOut">
              <a:rPr lang="sv-SE" smtClean="0"/>
              <a:pPr/>
              <a:t>2011-05-12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57422" y="6143644"/>
            <a:ext cx="2143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000628" y="6143644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A5D00-1160-406B-8205-4F55E63EE66F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1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Verdana" pitchFamily="34" charset="0"/>
        <a:buChar char="-"/>
        <a:defRPr sz="21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Verdana" pitchFamily="34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Verdana" pitchFamily="34" charset="0"/>
        <a:buChar char="-"/>
        <a:defRPr sz="18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Verdana" pitchFamily="34" charset="0"/>
        <a:buChar char="-"/>
        <a:defRPr sz="16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Verdana" pitchFamily="34" charset="0"/>
        <a:buChar char="-"/>
        <a:defRPr sz="16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kl.se/helikopt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FLISA temadag 12 maj 2011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Jan Lindmark, SKL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jan.lindmark@skl.se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err="1" smtClean="0"/>
              <a:t>Pre</a:t>
            </a:r>
            <a:r>
              <a:rPr lang="sv-SE" dirty="0" smtClean="0"/>
              <a:t>, </a:t>
            </a:r>
            <a:r>
              <a:rPr lang="sv-SE" dirty="0" err="1" smtClean="0"/>
              <a:t>hospitalt</a:t>
            </a:r>
            <a:r>
              <a:rPr lang="sv-SE" dirty="0" smtClean="0"/>
              <a:t> och </a:t>
            </a:r>
            <a:r>
              <a:rPr lang="sv-SE" dirty="0" err="1" smtClean="0"/>
              <a:t>posthospitalt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Fokus är på </a:t>
            </a:r>
            <a:r>
              <a:rPr lang="sv-SE" dirty="0" smtClean="0"/>
              <a:t>”</a:t>
            </a:r>
            <a:r>
              <a:rPr lang="sv-SE" dirty="0" err="1" smtClean="0"/>
              <a:t>invägen</a:t>
            </a:r>
            <a:r>
              <a:rPr lang="sv-SE" dirty="0" smtClean="0"/>
              <a:t>” till det </a:t>
            </a:r>
            <a:r>
              <a:rPr lang="sv-SE" dirty="0" err="1" smtClean="0"/>
              <a:t>hospitala</a:t>
            </a:r>
            <a:r>
              <a:rPr lang="sv-SE" dirty="0" smtClean="0"/>
              <a:t>, men ???</a:t>
            </a:r>
          </a:p>
          <a:p>
            <a:r>
              <a:rPr lang="sv-SE" dirty="0" smtClean="0"/>
              <a:t> </a:t>
            </a:r>
            <a:r>
              <a:rPr lang="sv-SE" dirty="0" smtClean="0"/>
              <a:t>Av allt </a:t>
            </a:r>
            <a:r>
              <a:rPr lang="sv-SE" dirty="0" smtClean="0"/>
              <a:t>den </a:t>
            </a:r>
            <a:r>
              <a:rPr lang="sv-SE" dirty="0" err="1" smtClean="0"/>
              <a:t>prehospitala</a:t>
            </a:r>
            <a:r>
              <a:rPr lang="sv-SE" dirty="0" smtClean="0"/>
              <a:t> organisationen </a:t>
            </a:r>
            <a:r>
              <a:rPr lang="sv-SE" dirty="0" smtClean="0"/>
              <a:t>gör, hur mycket är </a:t>
            </a:r>
            <a:r>
              <a:rPr lang="sv-SE" dirty="0" err="1" smtClean="0"/>
              <a:t>prehospitalt</a:t>
            </a:r>
            <a:r>
              <a:rPr lang="sv-SE" dirty="0" smtClean="0"/>
              <a:t>? </a:t>
            </a:r>
          </a:p>
          <a:p>
            <a:r>
              <a:rPr lang="sv-SE" dirty="0" smtClean="0"/>
              <a:t>Vad är den </a:t>
            </a:r>
            <a:r>
              <a:rPr lang="sv-SE" dirty="0" err="1" smtClean="0"/>
              <a:t>prehospitala</a:t>
            </a:r>
            <a:r>
              <a:rPr lang="sv-SE" dirty="0" smtClean="0"/>
              <a:t> organisationen?</a:t>
            </a:r>
          </a:p>
          <a:p>
            <a:r>
              <a:rPr lang="sv-SE" dirty="0" smtClean="0"/>
              <a:t>Vad är för övrigt ”</a:t>
            </a:r>
            <a:r>
              <a:rPr lang="sv-SE" dirty="0" err="1" smtClean="0"/>
              <a:t>hospitalt</a:t>
            </a:r>
            <a:r>
              <a:rPr lang="sv-SE" dirty="0" smtClean="0"/>
              <a:t>”?</a:t>
            </a:r>
          </a:p>
          <a:p>
            <a:r>
              <a:rPr lang="sv-SE" dirty="0" smtClean="0"/>
              <a:t>Om det finns ”</a:t>
            </a:r>
            <a:r>
              <a:rPr lang="sv-SE" dirty="0" err="1" smtClean="0"/>
              <a:t>pre</a:t>
            </a:r>
            <a:r>
              <a:rPr lang="sv-SE" dirty="0" smtClean="0"/>
              <a:t>” finns det då också ”</a:t>
            </a:r>
            <a:r>
              <a:rPr lang="sv-SE" dirty="0" smtClean="0"/>
              <a:t>post”?</a:t>
            </a:r>
            <a:endParaRPr lang="sv-SE" dirty="0" smtClean="0"/>
          </a:p>
          <a:p>
            <a:r>
              <a:rPr lang="sv-SE" dirty="0" smtClean="0"/>
              <a:t>??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Utredningen med förslag om de luftburna ambulanserna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SKL-utredningen </a:t>
            </a:r>
            <a:r>
              <a:rPr lang="sv-SE" dirty="0" smtClean="0"/>
              <a:t>handlar om nationell samverkan </a:t>
            </a:r>
            <a:r>
              <a:rPr lang="sv-SE" dirty="0" smtClean="0"/>
              <a:t>för </a:t>
            </a:r>
            <a:r>
              <a:rPr lang="sv-SE" dirty="0" smtClean="0"/>
              <a:t>val av tekniska plattformar (flygfartyg) </a:t>
            </a:r>
            <a:r>
              <a:rPr lang="sv-SE" dirty="0" smtClean="0"/>
              <a:t>och deras utrustning, samt </a:t>
            </a:r>
            <a:r>
              <a:rPr lang="sv-SE" dirty="0" smtClean="0"/>
              <a:t>metoder för att styra användning, finansiering, styrning och ledning, </a:t>
            </a:r>
            <a:r>
              <a:rPr lang="sv-SE" dirty="0" smtClean="0"/>
              <a:t>associationsformer mm</a:t>
            </a:r>
            <a:endParaRPr lang="sv-SE" dirty="0" smtClean="0"/>
          </a:p>
          <a:p>
            <a:r>
              <a:rPr lang="sv-SE" dirty="0" smtClean="0"/>
              <a:t>Samtliga sjukvårdsregioner har representanter i utredningen</a:t>
            </a:r>
          </a:p>
          <a:p>
            <a:r>
              <a:rPr lang="sv-SE" dirty="0" smtClean="0"/>
              <a:t>Leveransdatum flyttat till 22 augusti</a:t>
            </a:r>
          </a:p>
          <a:p>
            <a:r>
              <a:rPr lang="sv-SE" dirty="0" err="1" smtClean="0">
                <a:hlinkClick r:id="rId2"/>
              </a:rPr>
              <a:t>www.skl.se/helikopter</a:t>
            </a: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Medicinskt index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Beslutsstöd i den operativa situationen</a:t>
            </a:r>
          </a:p>
          <a:p>
            <a:r>
              <a:rPr lang="sv-SE" dirty="0" smtClean="0"/>
              <a:t>Grundat på aktuell evidens</a:t>
            </a:r>
          </a:p>
          <a:p>
            <a:r>
              <a:rPr lang="sv-SE" dirty="0" smtClean="0"/>
              <a:t>Anpassat till lokal situation</a:t>
            </a:r>
          </a:p>
          <a:p>
            <a:r>
              <a:rPr lang="sv-SE" dirty="0" smtClean="0"/>
              <a:t>Ger information för uppföljning och utveckling</a:t>
            </a:r>
          </a:p>
          <a:p>
            <a:r>
              <a:rPr lang="sv-SE" dirty="0" smtClean="0"/>
              <a:t>Leverantörsoberoende</a:t>
            </a: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Översyn och nyutveckling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SKL tar initiativ till att inleda processen</a:t>
            </a:r>
          </a:p>
          <a:p>
            <a:r>
              <a:rPr lang="sv-SE" dirty="0" smtClean="0"/>
              <a:t>Workshop/seminarium i september</a:t>
            </a:r>
          </a:p>
          <a:p>
            <a:r>
              <a:rPr lang="sv-SE" dirty="0" smtClean="0"/>
              <a:t>SKL bjuder in före sommaren</a:t>
            </a:r>
          </a:p>
          <a:p>
            <a:r>
              <a:rPr lang="sv-SE" dirty="0" smtClean="0"/>
              <a:t>Idéer och uppslag???</a:t>
            </a:r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Beskriva och mäta för utveckling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Begrepp och termer; hälsofrågeställning, hälsotillstånd, hälsoärende</a:t>
            </a:r>
          </a:p>
          <a:p>
            <a:r>
              <a:rPr lang="sv-SE" dirty="0" smtClean="0"/>
              <a:t>Matcha resurs mot aktuell patient</a:t>
            </a:r>
          </a:p>
          <a:p>
            <a:r>
              <a:rPr lang="sv-SE" dirty="0" smtClean="0"/>
              <a:t>Kontinuitet i vården</a:t>
            </a:r>
          </a:p>
          <a:p>
            <a:r>
              <a:rPr lang="sv-SE" dirty="0" smtClean="0"/>
              <a:t>Vad ska vi mäta?</a:t>
            </a:r>
          </a:p>
          <a:p>
            <a:r>
              <a:rPr lang="sv-SE" dirty="0" smtClean="0"/>
              <a:t>Hur ska vi mäta?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4D6C3-EE67-4CF7-96A0-FE551990774B}" type="slidenum">
              <a:rPr lang="en-US"/>
              <a:pPr/>
              <a:t>7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sz="2800"/>
              <a:t>           </a:t>
            </a:r>
            <a:br>
              <a:rPr lang="sv-SE" sz="2800"/>
            </a:br>
            <a:r>
              <a:rPr lang="sv-SE" sz="2800"/>
              <a:t/>
            </a:r>
            <a:br>
              <a:rPr lang="sv-SE" sz="2800"/>
            </a:br>
            <a:endParaRPr lang="sv-SE" sz="1800"/>
          </a:p>
        </p:txBody>
      </p:sp>
      <p:pic>
        <p:nvPicPr>
          <p:cNvPr id="122904" name="Picture 24" descr="flodescirkel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125538"/>
            <a:ext cx="6634163" cy="5424487"/>
          </a:xfrm>
          <a:prstGeom prst="rect">
            <a:avLst/>
          </a:prstGeom>
          <a:noFill/>
        </p:spPr>
      </p:pic>
      <p:sp>
        <p:nvSpPr>
          <p:cNvPr id="122905" name="Text Box 25"/>
          <p:cNvSpPr txBox="1">
            <a:spLocks noChangeArrowheads="1"/>
          </p:cNvSpPr>
          <p:nvPr/>
        </p:nvSpPr>
        <p:spPr bwMode="auto">
          <a:xfrm>
            <a:off x="539750" y="692150"/>
            <a:ext cx="5545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/>
              <a:t>Flödesmodellen – patientens väg genom vården, 2.0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L Grön fot">
  <a:themeElements>
    <a:clrScheme name="SKL">
      <a:dk1>
        <a:sysClr val="windowText" lastClr="000000"/>
      </a:dk1>
      <a:lt1>
        <a:sysClr val="window" lastClr="FFFFFF"/>
      </a:lt1>
      <a:dk2>
        <a:srgbClr val="4D4D4D"/>
      </a:dk2>
      <a:lt2>
        <a:srgbClr val="EEECE1"/>
      </a:lt2>
      <a:accent1>
        <a:srgbClr val="006428"/>
      </a:accent1>
      <a:accent2>
        <a:srgbClr val="005A9B"/>
      </a:accent2>
      <a:accent3>
        <a:srgbClr val="B9141E"/>
      </a:accent3>
      <a:accent4>
        <a:srgbClr val="5A5A96"/>
      </a:accent4>
      <a:accent5>
        <a:srgbClr val="8C7D6E"/>
      </a:accent5>
      <a:accent6>
        <a:srgbClr val="E6460A"/>
      </a:accent6>
      <a:hlink>
        <a:srgbClr val="0000FF"/>
      </a:hlink>
      <a:folHlink>
        <a:srgbClr val="800080"/>
      </a:folHlink>
    </a:clrScheme>
    <a:fontScheme name="_SK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208</Words>
  <Application>Microsoft Office PowerPoint</Application>
  <PresentationFormat>Bildspel på skärmen (4:3)</PresentationFormat>
  <Paragraphs>42</Paragraphs>
  <Slides>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SKL Grön fot</vt:lpstr>
      <vt:lpstr>FLISA temadag 12 maj 2011</vt:lpstr>
      <vt:lpstr>Pre, hospitalt och posthospitalt?</vt:lpstr>
      <vt:lpstr>Utredningen med förslag om de luftburna ambulanserna</vt:lpstr>
      <vt:lpstr>Medicinskt index</vt:lpstr>
      <vt:lpstr>Översyn och nyutveckling</vt:lpstr>
      <vt:lpstr>Beskriva och mäta för utveckling</vt:lpstr>
      <vt:lpstr>             </vt:lpstr>
    </vt:vector>
  </TitlesOfParts>
  <Company>SKL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/>
  <cp:lastModifiedBy>jan lindmark</cp:lastModifiedBy>
  <cp:revision>23</cp:revision>
  <dcterms:created xsi:type="dcterms:W3CDTF">2010-02-19T14:28:28Z</dcterms:created>
  <dcterms:modified xsi:type="dcterms:W3CDTF">2011-05-12T05:23:43Z</dcterms:modified>
</cp:coreProperties>
</file>