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1" r:id="rId4"/>
  </p:sldMasterIdLst>
  <p:notesMasterIdLst>
    <p:notesMasterId r:id="rId12"/>
  </p:notesMasterIdLst>
  <p:sldIdLst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797675" cy="99266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2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282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78D1D07-53E0-40F3-B029-3E0AE54C324A}" type="datetimeFigureOut">
              <a:rPr lang="sv-SE"/>
              <a:pPr>
                <a:defRPr/>
              </a:pPr>
              <a:t>2017-02-13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4045256-51A0-4B92-9415-8AC053AD29C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475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045256-51A0-4B92-9415-8AC053AD29C5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181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75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3481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93604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5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5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2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385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1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3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2/13/2017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40050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2/13/2017</a:t>
            </a:fld>
            <a:endParaRPr lang="en-US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4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2/13/2017</a:t>
            </a:fld>
            <a:endParaRPr lang="en-US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07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ubri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 smtClean="0"/>
              <a:t> </a:t>
            </a:r>
          </a:p>
        </p:txBody>
      </p:sp>
      <p:sp>
        <p:nvSpPr>
          <p:cNvPr id="2051" name="Underrubrik 5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>
            <a:normAutofit fontScale="85000" lnSpcReduction="20000"/>
          </a:bodyPr>
          <a:lstStyle/>
          <a:p>
            <a:r>
              <a:rPr lang="sv-SE" altLang="sv-SE" dirty="0" smtClean="0"/>
              <a:t> </a:t>
            </a:r>
            <a:r>
              <a:rPr lang="sv-SE" b="1" dirty="0"/>
              <a:t>Hur får vi bättre nationell styrning inom ambulanssjukvården </a:t>
            </a:r>
          </a:p>
          <a:p>
            <a:r>
              <a:rPr lang="sv-SE" b="1" dirty="0"/>
              <a:t>och vems ansvar är</a:t>
            </a:r>
            <a:r>
              <a:rPr lang="sv-SE" dirty="0"/>
              <a:t> </a:t>
            </a:r>
            <a:r>
              <a:rPr lang="sv-SE" b="1" dirty="0"/>
              <a:t>det?</a:t>
            </a:r>
            <a:endParaRPr lang="sv-SE" dirty="0"/>
          </a:p>
          <a:p>
            <a:endParaRPr lang="sv-SE" altLang="sv-SE" dirty="0" smtClean="0"/>
          </a:p>
        </p:txBody>
      </p:sp>
      <p:pic>
        <p:nvPicPr>
          <p:cNvPr id="1026" name="Picture 2" descr="C:\Users\ha1734\Desktop\FLISA LOGGAN WEB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501899"/>
            <a:ext cx="6040437" cy="1852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 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Sekretess-reglerna i PDL där möjligheterna till "sammanhållen journalföring" och "åtkomst till viktiga patientdata" idag </a:t>
            </a:r>
            <a:r>
              <a:rPr lang="sv-SE" dirty="0" smtClean="0"/>
              <a:t>försvåras</a:t>
            </a:r>
          </a:p>
          <a:p>
            <a:pPr lvl="0"/>
            <a:r>
              <a:rPr lang="sv-SE" dirty="0"/>
              <a:t>Sekretess-reglerna i </a:t>
            </a:r>
            <a:r>
              <a:rPr lang="sv-SE" dirty="0" smtClean="0"/>
              <a:t>PDL försvårar hindrar möjligheten att på individnivå ur ett lärandeperspektiv följa upp utfall som led i utbildning/kvalitetsförbättring</a:t>
            </a:r>
            <a:endParaRPr lang="sv-SE" dirty="0"/>
          </a:p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 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Sekretess-reglerna i PDL där möjligheterna till "sammanhållen journalföring" och "åtkomst till viktiga patientdata" idag försvåras</a:t>
            </a:r>
          </a:p>
          <a:p>
            <a:pPr lvl="0"/>
            <a:r>
              <a:rPr lang="sv-SE" dirty="0"/>
              <a:t>Sekretess-reglerna i </a:t>
            </a:r>
            <a:r>
              <a:rPr lang="sv-SE" dirty="0" smtClean="0"/>
              <a:t>PDL och Offentlighets- </a:t>
            </a:r>
            <a:r>
              <a:rPr lang="sv-SE" dirty="0"/>
              <a:t>och sekretesslag försvårar att uppgift om farlighet/ farlig miljö delges de enheter man ge uppdraget (dvs utryckande ambulanser) </a:t>
            </a:r>
          </a:p>
          <a:p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363325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 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sv-SE" dirty="0"/>
              <a:t>Sekretess-reglerna i PDL där möjligheterna till "sammanhållen journalföring" och "åtkomst till viktiga patientdata" idag försvåras</a:t>
            </a:r>
          </a:p>
          <a:p>
            <a:pPr lvl="0"/>
            <a:r>
              <a:rPr lang="sv-SE" dirty="0"/>
              <a:t>Sekretess-reglerna i PDL, Offentlighets- och sekretesslag försvårar att uppgift om farlighet/ farlig miljö delges de enheter man ge uppdraget (dvs utryckande ambulanser) </a:t>
            </a:r>
          </a:p>
          <a:p>
            <a:pPr lvl="0"/>
            <a:r>
              <a:rPr lang="sv-SE" dirty="0"/>
              <a:t>Gemensamma gränssnitt mellan sjukvårdens olika IT-system – en förutsättning för kvalitetsregister</a:t>
            </a:r>
          </a:p>
          <a:p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51831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 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sv-SE" dirty="0"/>
              <a:t>Sekretess-reglerna i PDL där möjligheterna till "sammanhållen journalföring" och "åtkomst till viktiga patientdata" idag </a:t>
            </a:r>
            <a:r>
              <a:rPr lang="sv-SE" dirty="0" smtClean="0"/>
              <a:t>försvåras</a:t>
            </a:r>
          </a:p>
          <a:p>
            <a:r>
              <a:rPr lang="sv-SE" dirty="0"/>
              <a:t>Sekretess-reglerna i PDL försvårar hindrar möjligheten att på individnivå ur ett lärandeperspektiv följa upp utfall som led i utbildning/kvalitetsförbättring</a:t>
            </a:r>
          </a:p>
          <a:p>
            <a:pPr lvl="0"/>
            <a:endParaRPr lang="sv-SE" dirty="0"/>
          </a:p>
          <a:p>
            <a:pPr lvl="0"/>
            <a:r>
              <a:rPr lang="sv-SE" dirty="0"/>
              <a:t>Sekretess-reglerna i PDL, Offentlighets- och sekretesslag försvårar att uppgift om farlighet/ farlig miljö delges de enheter man ge uppdraget (dvs utryckande ambulanser) </a:t>
            </a:r>
            <a:endParaRPr lang="sv-SE" dirty="0" smtClean="0"/>
          </a:p>
          <a:p>
            <a:pPr lvl="0"/>
            <a:endParaRPr lang="sv-SE" dirty="0"/>
          </a:p>
          <a:p>
            <a:pPr lvl="0"/>
            <a:r>
              <a:rPr lang="sv-SE" dirty="0"/>
              <a:t>Gemensamma gränssnitt mellan sjukvårdens olika IT-system – en förutsättning för kvalitetsregister</a:t>
            </a:r>
          </a:p>
          <a:p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9046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Kontroverser – man tycker olika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Nationell utbildning för utryckningsförare</a:t>
            </a:r>
          </a:p>
          <a:p>
            <a:r>
              <a:rPr lang="sv-SE" dirty="0" smtClean="0"/>
              <a:t>Nationella vs regionala tillgänglighetsmål</a:t>
            </a:r>
          </a:p>
          <a:p>
            <a:pPr lvl="0"/>
            <a:r>
              <a:rPr lang="sv-SE" dirty="0" smtClean="0"/>
              <a:t>Nationellt vs regionalt ansvar </a:t>
            </a:r>
            <a:r>
              <a:rPr lang="sv-SE" dirty="0"/>
              <a:t>för utbildning av </a:t>
            </a:r>
            <a:r>
              <a:rPr lang="sv-SE" dirty="0" smtClean="0"/>
              <a:t>specialist-sjuksköterskor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10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Behandlingsriktlinjer och utrustning sköter professionen </a:t>
            </a:r>
            <a:r>
              <a:rPr lang="sv-SE" dirty="0" smtClean="0"/>
              <a:t>bäst anser Flisa</a:t>
            </a:r>
          </a:p>
          <a:p>
            <a:pPr lvl="0"/>
            <a:r>
              <a:rPr lang="sv-SE" dirty="0" smtClean="0"/>
              <a:t>Vad gäller alarmeringssjukvård anser Flisa att när ett 112-samtal identifierats som ett sjukvårdsärende är ett respektive sjukvårdshuvudmans ansvar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a1734\Desktop\FLISA LOGGAN WEB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188641"/>
            <a:ext cx="388843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08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A846498C9CF408A01A3088F23E809" ma:contentTypeVersion="0" ma:contentTypeDescription="Skapa ett nytt dokument." ma:contentTypeScope="" ma:versionID="c7afa9de9459ad9ac32c06fca167e0eb">
  <xsd:schema xmlns:xsd="http://www.w3.org/2001/XMLSchema" xmlns:p="http://schemas.microsoft.com/office/2006/metadata/properties" targetNamespace="http://schemas.microsoft.com/office/2006/metadata/properties" ma:root="true" ma:fieldsID="0972d9b87414d3d716947ba00104245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 ma:readOnly="true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6CCCE3F6-B608-409E-9149-B6F05BE22D33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AEE7ADF-6144-46BF-AEA0-AA63D6C7B8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F856CD-80A6-4C85-AED3-4CB4C42F44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283</Words>
  <Application>Microsoft Office PowerPoint</Application>
  <PresentationFormat>Bildspel på skärmen 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</vt:lpstr>
      <vt:lpstr>Office-tema</vt:lpstr>
      <vt:lpstr> </vt:lpstr>
      <vt:lpstr> </vt:lpstr>
      <vt:lpstr> </vt:lpstr>
      <vt:lpstr> </vt:lpstr>
      <vt:lpstr> </vt:lpstr>
      <vt:lpstr>Kontroverser – man tycker olika </vt:lpstr>
      <vt:lpstr> </vt:lpstr>
    </vt:vector>
  </TitlesOfParts>
  <Company>Landstinget Blekinge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Klementsson, Håkan</dc:creator>
  <cp:lastModifiedBy>Anders Sandvik</cp:lastModifiedBy>
  <cp:revision>6</cp:revision>
  <dcterms:created xsi:type="dcterms:W3CDTF">2017-02-03T09:29:17Z</dcterms:created>
  <dcterms:modified xsi:type="dcterms:W3CDTF">2017-02-13T08:40:40Z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</vt:lpwstr>
  </property>
</Properties>
</file>